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A4C08-9F73-464C-A4A5-9B4CE08D89E5}" type="datetimeFigureOut">
              <a:rPr lang="fr-FR" smtClean="0"/>
              <a:pPr/>
              <a:t>25/06/2021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E147D-0BE1-40AE-AE1F-7FFBE9784C5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5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A4C08-9F73-464C-A4A5-9B4CE08D89E5}" type="datetimeFigureOut">
              <a:rPr lang="fr-FR" smtClean="0"/>
              <a:pPr/>
              <a:t>25/06/2021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E147D-0BE1-40AE-AE1F-7FFBE9784C5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5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A4C08-9F73-464C-A4A5-9B4CE08D89E5}" type="datetimeFigureOut">
              <a:rPr lang="fr-FR" smtClean="0"/>
              <a:pPr/>
              <a:t>25/06/2021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E147D-0BE1-40AE-AE1F-7FFBE9784C5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5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A4C08-9F73-464C-A4A5-9B4CE08D89E5}" type="datetimeFigureOut">
              <a:rPr lang="fr-FR" smtClean="0"/>
              <a:pPr/>
              <a:t>25/06/2021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E147D-0BE1-40AE-AE1F-7FFBE9784C5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5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A4C08-9F73-464C-A4A5-9B4CE08D89E5}" type="datetimeFigureOut">
              <a:rPr lang="fr-FR" smtClean="0"/>
              <a:pPr/>
              <a:t>25/06/2021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E147D-0BE1-40AE-AE1F-7FFBE9784C5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5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A4C08-9F73-464C-A4A5-9B4CE08D89E5}" type="datetimeFigureOut">
              <a:rPr lang="fr-FR" smtClean="0"/>
              <a:pPr/>
              <a:t>25/06/2021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E147D-0BE1-40AE-AE1F-7FFBE9784C5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5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A4C08-9F73-464C-A4A5-9B4CE08D89E5}" type="datetimeFigureOut">
              <a:rPr lang="fr-FR" smtClean="0"/>
              <a:pPr/>
              <a:t>25/06/2021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E147D-0BE1-40AE-AE1F-7FFBE9784C5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5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A4C08-9F73-464C-A4A5-9B4CE08D89E5}" type="datetimeFigureOut">
              <a:rPr lang="fr-FR" smtClean="0"/>
              <a:pPr/>
              <a:t>25/06/2021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E147D-0BE1-40AE-AE1F-7FFBE9784C5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5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A4C08-9F73-464C-A4A5-9B4CE08D89E5}" type="datetimeFigureOut">
              <a:rPr lang="fr-FR" smtClean="0"/>
              <a:pPr/>
              <a:t>25/06/2021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E147D-0BE1-40AE-AE1F-7FFBE9784C5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5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A4C08-9F73-464C-A4A5-9B4CE08D89E5}" type="datetimeFigureOut">
              <a:rPr lang="fr-FR" smtClean="0"/>
              <a:pPr/>
              <a:t>25/06/2021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E147D-0BE1-40AE-AE1F-7FFBE9784C5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5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A4C08-9F73-464C-A4A5-9B4CE08D89E5}" type="datetimeFigureOut">
              <a:rPr lang="fr-FR" smtClean="0"/>
              <a:pPr/>
              <a:t>25/06/2021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E147D-0BE1-40AE-AE1F-7FFBE9784C5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5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A4C08-9F73-464C-A4A5-9B4CE08D89E5}" type="datetimeFigureOut">
              <a:rPr lang="fr-FR" smtClean="0"/>
              <a:pPr/>
              <a:t>25/06/2021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E147D-0BE1-40AE-AE1F-7FFBE9784C5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5000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I:\CHAMBRE%20VUE\CAV%202017\diapo%20OT%20CAV\Saint-Saens%20Carnival%20of%20the%20Animals~Poules%20et%20Coqs%20(Hens%20and%20Cockerals).mp3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Affiche MMT20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53752" y="0"/>
            <a:ext cx="4836496" cy="6858000"/>
          </a:xfrm>
          <a:prstGeom prst="rect">
            <a:avLst/>
          </a:prstGeom>
        </p:spPr>
      </p:pic>
      <p:pic>
        <p:nvPicPr>
          <p:cNvPr id="10" name="Saint-Saens Carnival of the Animals~Poules et Coqs (Hens and Cockerals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411760" y="18864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apture diapo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174" y="73618"/>
            <a:ext cx="9027269" cy="6523734"/>
          </a:xfrm>
        </p:spPr>
      </p:pic>
    </p:spTree>
  </p:cSld>
  <p:clrMapOvr>
    <a:masterClrMapping/>
  </p:clrMapOvr>
  <p:transition spd="med" advClick="0" advTm="5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IMG_0015 MAIR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39952" y="116632"/>
            <a:ext cx="4896544" cy="3672408"/>
          </a:xfrm>
        </p:spPr>
      </p:pic>
      <p:pic>
        <p:nvPicPr>
          <p:cNvPr id="5" name="Image 4" descr="Capture ND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3068960"/>
            <a:ext cx="5586748" cy="367240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39552" y="692696"/>
            <a:ext cx="3024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Cour</a:t>
            </a:r>
            <a:r>
              <a:rPr lang="fr-FR" sz="2800" b="1" dirty="0" smtClean="0"/>
              <a:t> de la </a:t>
            </a:r>
            <a:r>
              <a:rPr lang="fr-FR" sz="2800" b="1" dirty="0" smtClean="0"/>
              <a:t>Mairie</a:t>
            </a:r>
          </a:p>
          <a:p>
            <a:r>
              <a:rPr lang="fr-FR" sz="2800" b="1" dirty="0" smtClean="0"/>
              <a:t>Concert </a:t>
            </a:r>
            <a:r>
              <a:rPr lang="fr-FR" sz="2800" b="1" dirty="0" err="1" smtClean="0"/>
              <a:t>AérÏs</a:t>
            </a:r>
            <a:endParaRPr lang="fr-FR" sz="28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5796136" y="5157192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Notre-Dame du </a:t>
            </a:r>
            <a:r>
              <a:rPr lang="fr-FR" sz="2400" b="1" dirty="0" smtClean="0"/>
              <a:t>Bourg</a:t>
            </a:r>
          </a:p>
          <a:p>
            <a:r>
              <a:rPr lang="fr-FR" sz="2400" b="1" dirty="0" smtClean="0"/>
              <a:t>Concert Baroque</a:t>
            </a:r>
            <a:endParaRPr lang="fr-FR" sz="2400" b="1" dirty="0"/>
          </a:p>
        </p:txBody>
      </p:sp>
    </p:spTree>
  </p:cSld>
  <p:clrMapOvr>
    <a:masterClrMapping/>
  </p:clrMapOvr>
  <p:transition spd="med" advClick="0" advTm="5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apture diapo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160" y="203456"/>
            <a:ext cx="8760868" cy="6393896"/>
          </a:xfrm>
        </p:spPr>
      </p:pic>
    </p:spTree>
  </p:cSld>
  <p:clrMapOvr>
    <a:masterClrMapping/>
  </p:clrMapOvr>
  <p:transition spd="med" advClick="0" advTm="5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apture Fonco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340768"/>
            <a:ext cx="8725995" cy="4853512"/>
          </a:xfrm>
        </p:spPr>
      </p:pic>
      <p:sp>
        <p:nvSpPr>
          <p:cNvPr id="5" name="ZoneTexte 4"/>
          <p:cNvSpPr txBox="1"/>
          <p:nvPr/>
        </p:nvSpPr>
        <p:spPr>
          <a:xfrm>
            <a:off x="179512" y="260648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Château de </a:t>
            </a:r>
            <a:r>
              <a:rPr lang="fr-FR" sz="2800" b="1" dirty="0" smtClean="0"/>
              <a:t>Foncoussières</a:t>
            </a:r>
          </a:p>
          <a:p>
            <a:pPr algn="ctr"/>
            <a:r>
              <a:rPr lang="fr-FR" sz="2800" b="1" dirty="0" smtClean="0"/>
              <a:t>Concert musique française et concert USA</a:t>
            </a:r>
            <a:endParaRPr lang="fr-FR" sz="2800" b="1" dirty="0"/>
          </a:p>
        </p:txBody>
      </p:sp>
    </p:spTree>
  </p:cSld>
  <p:clrMapOvr>
    <a:masterClrMapping/>
  </p:clrMapOvr>
  <p:transition spd="med" advClick="0" advTm="5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apture diapo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0478" y="692696"/>
            <a:ext cx="8667985" cy="6118577"/>
          </a:xfrm>
        </p:spPr>
      </p:pic>
    </p:spTree>
  </p:cSld>
  <p:clrMapOvr>
    <a:masterClrMapping/>
  </p:clrMapOvr>
  <p:transition spd="med" advClick="0" advTm="5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apture Affiche MMT20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85294"/>
            <a:ext cx="4752528" cy="6738936"/>
          </a:xfrm>
        </p:spPr>
      </p:pic>
    </p:spTree>
  </p:cSld>
  <p:clrMapOvr>
    <a:masterClrMapping/>
  </p:clrMapOvr>
  <p:transition spd="med" advClick="0" advTm="5000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1593</TotalTime>
  <Words>20</Words>
  <Application>Microsoft Office PowerPoint</Application>
  <PresentationFormat>Affichage à l'écran (4:3)</PresentationFormat>
  <Paragraphs>6</Paragraphs>
  <Slides>7</Slides>
  <Notes>0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Asus</dc:creator>
  <cp:lastModifiedBy>Asus</cp:lastModifiedBy>
  <cp:revision>18</cp:revision>
  <dcterms:created xsi:type="dcterms:W3CDTF">2021-06-19T23:06:55Z</dcterms:created>
  <dcterms:modified xsi:type="dcterms:W3CDTF">2021-06-24T23:32:10Z</dcterms:modified>
</cp:coreProperties>
</file>